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906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87F3F-B7D1-42A6-9544-B69A9874DE6A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01786-8F0C-486F-89DB-186063302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1786-8F0C-486F-89DB-186063302A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05.05.2020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Module 7: Feeling good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7a What’s wrong with you?</a:t>
            </a:r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1200" dirty="0" smtClean="0"/>
              <a:t>Страна 85. у уџбеницима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Усмено одговорите на питања:</a:t>
            </a:r>
            <a:endParaRPr lang="en-US" dirty="0" smtClean="0"/>
          </a:p>
          <a:p>
            <a:r>
              <a:rPr lang="en-US" dirty="0" smtClean="0"/>
              <a:t>Are you physically active these days, during the state of emergency?</a:t>
            </a:r>
          </a:p>
          <a:p>
            <a:r>
              <a:rPr lang="en-US" dirty="0" smtClean="0"/>
              <a:t>Do you eat healthily?</a:t>
            </a:r>
          </a:p>
          <a:p>
            <a:r>
              <a:rPr lang="en-US" dirty="0" smtClean="0"/>
              <a:t>What do you do for exercise?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1200" dirty="0" smtClean="0"/>
              <a:t>Страна 86. у уџбенику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</a:p>
          <a:p>
            <a:r>
              <a:rPr lang="sr-Cyrl-RS" dirty="0" smtClean="0"/>
              <a:t>О чему је ова лекција? Питање из наслова 7а користимо када се распитујемо о нечијем здрављу.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1 vocabulary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What are the people in the picture doing?</a:t>
            </a:r>
          </a:p>
          <a:p>
            <a:r>
              <a:rPr lang="en-US" dirty="0" smtClean="0"/>
              <a:t>They are waiting to see a doctor.</a:t>
            </a:r>
          </a:p>
          <a:p>
            <a:r>
              <a:rPr lang="en-US" dirty="0" smtClean="0"/>
              <a:t>Why are they waiting to see a doctor?</a:t>
            </a:r>
          </a:p>
          <a:p>
            <a:r>
              <a:rPr lang="en-US" dirty="0" smtClean="0"/>
              <a:t>Because they aren’t feeling well.</a:t>
            </a:r>
          </a:p>
          <a:p>
            <a:r>
              <a:rPr lang="en-US" dirty="0" smtClean="0"/>
              <a:t>What’s wrong with them?</a:t>
            </a:r>
            <a:endParaRPr lang="sr-Cyrl-RS" dirty="0" smtClean="0"/>
          </a:p>
          <a:p>
            <a:r>
              <a:rPr lang="sr-Cyrl-RS" dirty="0" smtClean="0"/>
              <a:t>Погледајте слику, слушајте, прочитајте и напишите имена људи.</a:t>
            </a:r>
          </a:p>
          <a:p>
            <a:r>
              <a:rPr lang="sr-Cyrl-RS" dirty="0" smtClean="0"/>
              <a:t>Напишите у свескама називе болести и остале непознате речи:</a:t>
            </a:r>
          </a:p>
          <a:p>
            <a:r>
              <a:rPr lang="en-US" dirty="0" smtClean="0"/>
              <a:t>cough </a:t>
            </a:r>
            <a:r>
              <a:rPr lang="sr-Cyrl-RS" dirty="0" smtClean="0"/>
              <a:t>= кашаљ</a:t>
            </a:r>
            <a:endParaRPr lang="en-US" dirty="0" smtClean="0"/>
          </a:p>
          <a:p>
            <a:r>
              <a:rPr lang="en-US" dirty="0" smtClean="0"/>
              <a:t>earache </a:t>
            </a:r>
            <a:r>
              <a:rPr lang="sr-Cyrl-RS" dirty="0" smtClean="0"/>
              <a:t>=</a:t>
            </a:r>
            <a:r>
              <a:rPr lang="en-US" dirty="0" smtClean="0"/>
              <a:t>  </a:t>
            </a:r>
            <a:r>
              <a:rPr lang="sr-Cyrl-RS" dirty="0" smtClean="0"/>
              <a:t>бол у уху </a:t>
            </a:r>
            <a:endParaRPr lang="en-US" dirty="0" smtClean="0"/>
          </a:p>
          <a:p>
            <a:r>
              <a:rPr lang="en-US" dirty="0" smtClean="0"/>
              <a:t>headache</a:t>
            </a:r>
            <a:r>
              <a:rPr lang="sr-Cyrl-RS" dirty="0" smtClean="0"/>
              <a:t> = главобоља</a:t>
            </a:r>
            <a:endParaRPr lang="en-US" dirty="0" smtClean="0"/>
          </a:p>
          <a:p>
            <a:r>
              <a:rPr lang="en-US" dirty="0" smtClean="0"/>
              <a:t>sore throat</a:t>
            </a:r>
            <a:r>
              <a:rPr lang="sr-Cyrl-RS" dirty="0" smtClean="0"/>
              <a:t> = упала грла</a:t>
            </a:r>
            <a:endParaRPr lang="en-US" dirty="0" smtClean="0"/>
          </a:p>
          <a:p>
            <a:r>
              <a:rPr lang="en-US" dirty="0" smtClean="0"/>
              <a:t>stomach ache</a:t>
            </a:r>
            <a:r>
              <a:rPr lang="sr-Cyrl-RS" dirty="0" smtClean="0"/>
              <a:t> = бол у стомаку</a:t>
            </a:r>
            <a:endParaRPr lang="en-US" dirty="0" smtClean="0"/>
          </a:p>
          <a:p>
            <a:r>
              <a:rPr lang="en-US" dirty="0" smtClean="0"/>
              <a:t>temperature</a:t>
            </a:r>
            <a:r>
              <a:rPr lang="sr-Cyrl-RS" dirty="0" smtClean="0"/>
              <a:t> = температура</a:t>
            </a:r>
            <a:endParaRPr lang="en-US" dirty="0" smtClean="0"/>
          </a:p>
          <a:p>
            <a:r>
              <a:rPr lang="en-US" dirty="0" smtClean="0"/>
              <a:t>the flu</a:t>
            </a:r>
            <a:r>
              <a:rPr lang="sr-Cyrl-RS" dirty="0" smtClean="0"/>
              <a:t> = грип</a:t>
            </a:r>
            <a:endParaRPr lang="en-US" dirty="0" smtClean="0"/>
          </a:p>
          <a:p>
            <a:r>
              <a:rPr lang="en-US" dirty="0" smtClean="0"/>
              <a:t>toothache</a:t>
            </a:r>
            <a:r>
              <a:rPr lang="sr-Cyrl-RS" dirty="0" smtClean="0"/>
              <a:t> = зубобоља</a:t>
            </a:r>
            <a:endParaRPr lang="en-US" dirty="0" smtClean="0"/>
          </a:p>
          <a:p>
            <a:r>
              <a:rPr lang="en-US" dirty="0" smtClean="0"/>
              <a:t>burn</a:t>
            </a:r>
            <a:r>
              <a:rPr lang="sr-Cyrl-RS" dirty="0" smtClean="0"/>
              <a:t> = изгорети, запалити</a:t>
            </a:r>
            <a:endParaRPr lang="en-US" dirty="0" smtClean="0"/>
          </a:p>
          <a:p>
            <a:r>
              <a:rPr lang="en-US" dirty="0" smtClean="0"/>
              <a:t>cm (</a:t>
            </a:r>
            <a:r>
              <a:rPr lang="en-US" dirty="0" err="1" smtClean="0"/>
              <a:t>centimetre</a:t>
            </a:r>
            <a:r>
              <a:rPr lang="en-US" dirty="0" smtClean="0"/>
              <a:t>)</a:t>
            </a:r>
            <a:r>
              <a:rPr lang="sr-Cyrl-RS" dirty="0" smtClean="0"/>
              <a:t> = центиметар</a:t>
            </a:r>
            <a:endParaRPr lang="en-US" dirty="0" smtClean="0"/>
          </a:p>
          <a:p>
            <a:r>
              <a:rPr lang="en-US" dirty="0" smtClean="0"/>
              <a:t>for a while</a:t>
            </a:r>
            <a:r>
              <a:rPr lang="sr-Cyrl-RS" dirty="0" smtClean="0"/>
              <a:t> = неко време</a:t>
            </a:r>
            <a:endParaRPr lang="en-US" dirty="0" smtClean="0"/>
          </a:p>
          <a:p>
            <a:r>
              <a:rPr lang="en-US" dirty="0" smtClean="0"/>
              <a:t>onion</a:t>
            </a:r>
            <a:r>
              <a:rPr lang="sr-Cyrl-RS" dirty="0" smtClean="0"/>
              <a:t> = црни лук</a:t>
            </a:r>
            <a:endParaRPr lang="en-US" dirty="0" smtClean="0"/>
          </a:p>
          <a:p>
            <a:r>
              <a:rPr lang="en-US" dirty="0" smtClean="0"/>
              <a:t>garlic</a:t>
            </a:r>
            <a:r>
              <a:rPr lang="sr-Cyrl-RS" dirty="0" smtClean="0"/>
              <a:t> = бели лук</a:t>
            </a:r>
            <a:endParaRPr lang="en-US" dirty="0" smtClean="0"/>
          </a:p>
          <a:p>
            <a:r>
              <a:rPr lang="en-US" dirty="0" smtClean="0"/>
              <a:t>go away</a:t>
            </a:r>
            <a:r>
              <a:rPr lang="sr-Cyrl-RS" dirty="0" smtClean="0"/>
              <a:t> = отићи</a:t>
            </a:r>
            <a:endParaRPr lang="en-US" dirty="0" smtClean="0"/>
          </a:p>
          <a:p>
            <a:r>
              <a:rPr lang="en-US" dirty="0" smtClean="0"/>
              <a:t>hairdryer</a:t>
            </a:r>
            <a:r>
              <a:rPr lang="sr-Cyrl-RS" dirty="0" smtClean="0"/>
              <a:t> = фен </a:t>
            </a:r>
            <a:endParaRPr lang="en-US" dirty="0" smtClean="0"/>
          </a:p>
          <a:p>
            <a:r>
              <a:rPr lang="en-US" dirty="0" smtClean="0"/>
              <a:t>half</a:t>
            </a:r>
            <a:r>
              <a:rPr lang="sr-Cyrl-RS" dirty="0" smtClean="0"/>
              <a:t> = половина</a:t>
            </a:r>
            <a:endParaRPr lang="en-US" dirty="0" smtClean="0"/>
          </a:p>
          <a:p>
            <a:r>
              <a:rPr lang="en-US" dirty="0" smtClean="0"/>
              <a:t>health/healthy</a:t>
            </a:r>
            <a:r>
              <a:rPr lang="sr-Cyrl-RS" dirty="0" smtClean="0"/>
              <a:t> = здравље/здрав</a:t>
            </a:r>
            <a:endParaRPr lang="en-US" dirty="0" smtClean="0"/>
          </a:p>
          <a:p>
            <a:r>
              <a:rPr lang="en-US" dirty="0" smtClean="0"/>
              <a:t>loud</a:t>
            </a:r>
            <a:r>
              <a:rPr lang="sr-Cyrl-RS" dirty="0" smtClean="0"/>
              <a:t> = гласан</a:t>
            </a:r>
            <a:endParaRPr lang="en-US" dirty="0" smtClean="0"/>
          </a:p>
          <a:p>
            <a:r>
              <a:rPr lang="en-US" dirty="0" smtClean="0"/>
              <a:t>medicine</a:t>
            </a:r>
            <a:r>
              <a:rPr lang="sr-Cyrl-RS" dirty="0" smtClean="0"/>
              <a:t> = лек</a:t>
            </a:r>
            <a:endParaRPr lang="en-US" dirty="0" smtClean="0"/>
          </a:p>
          <a:p>
            <a:r>
              <a:rPr lang="en-US" dirty="0" smtClean="0"/>
              <a:t>or else</a:t>
            </a:r>
            <a:r>
              <a:rPr lang="sr-Cyrl-RS" dirty="0" smtClean="0"/>
              <a:t> = или у супротном</a:t>
            </a:r>
            <a:endParaRPr lang="en-US" dirty="0" smtClean="0"/>
          </a:p>
          <a:p>
            <a:r>
              <a:rPr lang="en-US" dirty="0" smtClean="0"/>
              <a:t>pain</a:t>
            </a:r>
            <a:r>
              <a:rPr lang="sr-Cyrl-RS" dirty="0" smtClean="0"/>
              <a:t> = бол</a:t>
            </a:r>
            <a:endParaRPr lang="en-US" dirty="0" smtClean="0"/>
          </a:p>
          <a:p>
            <a:r>
              <a:rPr lang="en-US" dirty="0" smtClean="0"/>
              <a:t>tie</a:t>
            </a:r>
            <a:r>
              <a:rPr lang="sr-Cyrl-RS" dirty="0" smtClean="0"/>
              <a:t>  = везати</a:t>
            </a:r>
            <a:endParaRPr lang="en-US" dirty="0" smtClean="0"/>
          </a:p>
          <a:p>
            <a:r>
              <a:rPr lang="en-US" dirty="0" smtClean="0"/>
              <a:t>illness </a:t>
            </a:r>
            <a:r>
              <a:rPr lang="sr-Cyrl-RS" dirty="0" smtClean="0"/>
              <a:t>= болест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</a:t>
            </a:r>
            <a:r>
              <a:rPr lang="sr-Cyrl-RS" sz="1800" dirty="0" smtClean="0"/>
              <a:t>. Слушајте, прочитајте и повежите пасусе са сликама</a:t>
            </a:r>
          </a:p>
          <a:p>
            <a:r>
              <a:rPr lang="sr-Cyrl-RS" sz="1800" dirty="0" smtClean="0"/>
              <a:t>Усмено одговорите на питања:</a:t>
            </a:r>
          </a:p>
          <a:p>
            <a:r>
              <a:rPr lang="en-US" sz="1800" dirty="0" smtClean="0"/>
              <a:t>Have you ever had earache?</a:t>
            </a:r>
          </a:p>
          <a:p>
            <a:r>
              <a:rPr lang="en-US" sz="1800" dirty="0" smtClean="0"/>
              <a:t>How did you feel?</a:t>
            </a:r>
          </a:p>
          <a:p>
            <a:r>
              <a:rPr lang="en-US" sz="1800" dirty="0" smtClean="0"/>
              <a:t>What did you do to stop the earache?</a:t>
            </a:r>
          </a:p>
          <a:p>
            <a:r>
              <a:rPr lang="en-US" sz="1800" dirty="0" smtClean="0"/>
              <a:t>Do you know of any other things that help when you’ve got earache?</a:t>
            </a:r>
          </a:p>
          <a:p>
            <a:r>
              <a:rPr lang="sr-Cyrl-RS" sz="1800" dirty="0" smtClean="0"/>
              <a:t>Писмено одговорите на питања:</a:t>
            </a:r>
          </a:p>
          <a:p>
            <a:r>
              <a:rPr lang="en-US" sz="1800" dirty="0" smtClean="0"/>
              <a:t>1. When did people use to put a hot onion into their ear?</a:t>
            </a:r>
          </a:p>
          <a:p>
            <a:r>
              <a:rPr lang="en-US" sz="1800" dirty="0" smtClean="0"/>
              <a:t>2. How does hot air from a hairdryer help earache?</a:t>
            </a:r>
          </a:p>
          <a:p>
            <a:r>
              <a:rPr lang="en-US" sz="1800" dirty="0" smtClean="0"/>
              <a:t>3. What will happen if you hold the hairdryer closer than 30cm?</a:t>
            </a:r>
          </a:p>
          <a:p>
            <a:r>
              <a:rPr lang="en-US" sz="1800" dirty="0" smtClean="0"/>
              <a:t>4. What’s the best thing to do if you’ve got earache?</a:t>
            </a:r>
          </a:p>
          <a:p>
            <a:r>
              <a:rPr lang="en-US" sz="1800" dirty="0" smtClean="0"/>
              <a:t>5. What will your doctor give you if you’ve got earache?</a:t>
            </a:r>
          </a:p>
          <a:p>
            <a:r>
              <a:rPr lang="en-US" sz="1800" dirty="0" smtClean="0"/>
              <a:t>B. </a:t>
            </a:r>
            <a:r>
              <a:rPr lang="sr-Cyrl-RS" sz="1800" dirty="0" smtClean="0"/>
              <a:t>Прочитајте поново и исправите реченице.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2 </a:t>
            </a:r>
            <a:r>
              <a:rPr lang="en-US" sz="1800" dirty="0" smtClean="0"/>
              <a:t>read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3 Grammar - should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Препишите сиво поље, погледајте видео и урадите вежбу у књизи.</a:t>
            </a:r>
          </a:p>
          <a:p>
            <a:r>
              <a:rPr lang="en-US" dirty="0" smtClean="0"/>
              <a:t>Should </a:t>
            </a:r>
            <a:r>
              <a:rPr lang="sr-Cyrl-RS" dirty="0" smtClean="0"/>
              <a:t>преводимо треба, требало би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4 listen </a:t>
            </a:r>
            <a:r>
              <a:rPr lang="sr-Cyrl-RS" sz="1800" dirty="0" smtClean="0"/>
              <a:t>/</a:t>
            </a:r>
            <a:r>
              <a:rPr lang="en-US" sz="1800" dirty="0" smtClean="0"/>
              <a:t> </a:t>
            </a:r>
            <a:r>
              <a:rPr lang="sr-Cyrl-RS" sz="1800" dirty="0" smtClean="0"/>
              <a:t>5 </a:t>
            </a:r>
            <a:r>
              <a:rPr lang="en-US" sz="1800" dirty="0" smtClean="0"/>
              <a:t>speak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Ко има диск, нека слуша и штиклира тачне одговоре</a:t>
            </a:r>
            <a:endParaRPr lang="en-US" sz="1800" dirty="0" smtClean="0"/>
          </a:p>
          <a:p>
            <a:r>
              <a:rPr lang="sr-Cyrl-RS" sz="1800" dirty="0" smtClean="0"/>
              <a:t>Разговарајте са неким у пару и тражите савет наизменично. Користите </a:t>
            </a:r>
            <a:r>
              <a:rPr lang="en-US" sz="1800" dirty="0" smtClean="0"/>
              <a:t>should/shouldn’t </a:t>
            </a:r>
            <a:r>
              <a:rPr lang="sr-Cyrl-RS" sz="1800" dirty="0" smtClean="0"/>
              <a:t>и идеје које су дате у сивом пољу</a:t>
            </a:r>
            <a:r>
              <a:rPr lang="en-US" sz="180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275</TotalTime>
  <Words>411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Module 7: Feeling good</vt:lpstr>
      <vt:lpstr>Страна 85. у уџбеницима</vt:lpstr>
      <vt:lpstr>Страна 86. у уџбенику</vt:lpstr>
      <vt:lpstr>1 vocabulary</vt:lpstr>
      <vt:lpstr>2 read</vt:lpstr>
      <vt:lpstr>3 Grammar - should</vt:lpstr>
      <vt:lpstr>4 listen / 5 speak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6</dc:title>
  <dc:creator>HP</dc:creator>
  <cp:lastModifiedBy>mts_OSRaska1</cp:lastModifiedBy>
  <cp:revision>33</cp:revision>
  <dcterms:created xsi:type="dcterms:W3CDTF">2020-03-18T09:00:40Z</dcterms:created>
  <dcterms:modified xsi:type="dcterms:W3CDTF">2020-05-05T10:53:47Z</dcterms:modified>
</cp:coreProperties>
</file>